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388959" ContentType="image/png"/>
  <Default Extension="570234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09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416c692791.79388959"/>
  <Relationship Id="rId3" Type="http://schemas.openxmlformats.org/officeDocument/2006/relationships/image" Target="../media/logo_673c2416e117042.570234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86350"/>
          <a:chOff x="9525" y="9525"/>
          <a:chExt cx="9229725" cy="5086350"/>
        </a:xfrm>
      </p:grpSpPr>
      <p:pic>
        <p:nvPicPr>
          <p:cNvPr id="1" name="Role of Artificial Intelligence in Cardiovascular lmaging and Interventional Cardiology" descr="Role of Artificial Intelligence in Cardiovascular lmaging and Interventional Cardiolo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4324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etharam K, Shrestha S, Sengupta P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le of Artificial Intelligence in Cardiovascular lmaging and Interventional Cardiolo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2024-11-19T05:37:26Z</dcterms:created>
  <dcterms:modified xsi:type="dcterms:W3CDTF">2024-11-19T05:37:26Z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