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388959" ContentType="image/png"/>
  <Default Extension="570234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416c692791.79388959"/>
  <Relationship Id="rId3" Type="http://schemas.openxmlformats.org/officeDocument/2006/relationships/image" Target="../media/logo_673c2416e117042.570234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Role of Artificial Intelligence in Cardiovascular lmaging and Interventional Cardiology" descr="Role of Artificial Intelligence in Cardiovascular lmaging and Interventional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 of Artificial Intelligence in Cardiovascular lmaging and Interventional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2024-11-19T05:37:26Z</dcterms:created>
  <dcterms:modified xsi:type="dcterms:W3CDTF">2024-11-19T05:37:26Z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