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295959" ContentType="image/png"/>
  <Default Extension="411309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0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08405d9891.05295959"/>
  <Relationship Id="rId3" Type="http://schemas.openxmlformats.org/officeDocument/2006/relationships/image" Target="../media/logo_673c20841bb6452.411309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14675"/>
          <a:chOff x="9525" y="9525"/>
          <a:chExt cx="9229725" cy="3114675"/>
        </a:xfrm>
      </p:grpSpPr>
      <p:pic>
        <p:nvPicPr>
          <p:cNvPr id="1" name="Types of Machine Learning" descr="Types of Machine Learn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52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etharam K, Shrestha S, Sengupta P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ypes of Machine Learn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2024-11-19T05:22:12Z</dcterms:created>
  <dcterms:modified xsi:type="dcterms:W3CDTF">2024-11-19T05:22:12Z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