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7263252" ContentType="image/png"/>
  <Default Extension="9148089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11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252b259a751.77263252"/>
  <Relationship Id="rId3" Type="http://schemas.openxmlformats.org/officeDocument/2006/relationships/image" Target="../media/logo_673c252b29b8552.9148089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48100"/>
          <a:chOff x="9525" y="9525"/>
          <a:chExt cx="9229725" cy="3848100"/>
        </a:xfrm>
      </p:grpSpPr>
      <p:pic>
        <p:nvPicPr>
          <p:cNvPr id="1" name="Evolution of Artificial Intelligence in Cardiovascular Imaging" descr="Evolution of Artificial Intelligence in Cardiovascular Imag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24375" cy="3086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etharam K, Shrestha S, Sengupta P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volution of Artificial Intelligence in Cardiovascular Imag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1;16:e3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2024-11-19T05:42:03Z</dcterms:created>
  <dcterms:modified xsi:type="dcterms:W3CDTF">2024-11-19T05:42:03Z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