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341745" ContentType="image/png"/>
  <Default Extension="988150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9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ef39f15081.89341745"/>
  <Relationship Id="rId3" Type="http://schemas.openxmlformats.org/officeDocument/2006/relationships/image" Target="../media/logo_673c1ef3b532362.988150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Future of Artificial Intelligence in Interventional Cardiology and the Catheterisation Laboratory" descr="Future of Artificial Intelligence in Interventional Cardiology and the Catheterisation Laborato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etharam K, Shrestha S, Sengupta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ture of Artificial Intelligence in Interventional Cardiology and the Catheterisation Laborato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2024-11-19T05:15:31Z</dcterms:created>
  <dcterms:modified xsi:type="dcterms:W3CDTF">2024-11-19T05:15:31Z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