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960227" ContentType="image/png"/>
  <Default Extension="97613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42331acf51.87960227"/>
  <Relationship Id="rId3" Type="http://schemas.openxmlformats.org/officeDocument/2006/relationships/image" Target="../media/logo_673c24234977982.97613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Baseline Clinical Characteristics of Included Studies" descr="Baseline Clinical Characteristics of Includ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linical Characteristics of Includ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2024-11-19T05:37:39Z</dcterms:created>
  <dcterms:modified xsi:type="dcterms:W3CDTF">2024-11-19T05:37:39Z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