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960227" ContentType="image/png"/>
  <Default Extension="976139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09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42331acf51.87960227"/>
  <Relationship Id="rId3" Type="http://schemas.openxmlformats.org/officeDocument/2006/relationships/image" Target="../media/logo_673c24234977982.976139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67350"/>
          <a:chOff x="9525" y="9525"/>
          <a:chExt cx="9229725" cy="5467350"/>
        </a:xfrm>
      </p:grpSpPr>
      <p:pic>
        <p:nvPicPr>
          <p:cNvPr id="1" name="Baseline Clinical Characteristics of Included Studies" descr="Baseline Clinical Characteristics of Included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05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dello F, Sturla M, Reimers B, Liccardo G, Stefanini GG, Condorelli G, Ferrant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linical Characteristics of Included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2024-11-19T05:37:39Z</dcterms:created>
  <dcterms:modified xsi:type="dcterms:W3CDTF">2024-11-19T05:37:39Z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