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38542" ContentType="image/png"/>
  <Default Extension="997597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40812d7c31.97838542"/>
  <Relationship Id="rId3" Type="http://schemas.openxmlformats.org/officeDocument/2006/relationships/image" Target="../media/logo_673c24081ac4872.997597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Pooled Analysis of Studies Comparing Add-on Colchicine Versus Standard Treatment Forest Plots Reporting Trial-specific and Summary Incidence Rate Ratios with 95% CI for the Primary Endpoint of MACE" descr="Pooled Analysis of Studies Comparing Add-on Colchicine Versus Standard Treatment Forest Plots Reporting Trial-specific and Summary Incidence Rate Ratios with 95% CI for the Primary Endpoint of M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Analysis of Studies Comparing Add-on Colchicine Versus Standard Treatment Forest Plots Reporting Trial-specific and Summary Incidence Rate Ratios with 95% CI for the Primary Endpoint of M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2024-11-19T05:37:12Z</dcterms:created>
  <dcterms:modified xsi:type="dcterms:W3CDTF">2024-11-19T05:37:12Z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