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985227" ContentType="image/png"/>
  <Default Extension="058760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01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21122637791.34985227"/>
  <Relationship Id="rId3" Type="http://schemas.openxmlformats.org/officeDocument/2006/relationships/image" Target="../media/logo_673c2112387ab42.058760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14825"/>
          <a:chOff x="9525" y="9525"/>
          <a:chExt cx="9229725" cy="4314825"/>
        </a:xfrm>
      </p:grpSpPr>
      <p:pic>
        <p:nvPicPr>
          <p:cNvPr id="1" name="Pooled Analysis of Studies Comparing Add-on Colchicine Versus Standard Treatment Forest Plots Reporting Trial-specific and Summary Incidence Rate Ratios with 95% CI for the Endpoint of Gastrointestinal Adverse Events" descr="Pooled Analysis of Studies Comparing Add-on Colchicine Versus Standard Treatment Forest Plots Reporting Trial-specific and Summary Incidence Rate Ratios with 95% CI for the Endpoint of Gastrointestinal Adverse Ev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448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dello F, Sturla M, Reimers B, Liccardo G, Stefanini GG, Condorelli G, Ferrante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oled Analysis of Studies Comparing Add-on Colchicine Versus Standard Treatment Forest Plots Reporting Trial-specific and Summary Incidence Rate Ratios with 95% CI for the Endpoint of Gastrointestinal Adverse Ev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2024-11-19T05:24:34Z</dcterms:created>
  <dcterms:modified xsi:type="dcterms:W3CDTF">2024-11-19T05:24:34Z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