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694802" ContentType="image/png"/>
  <Default Extension="271591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9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eac23c2871.92694802"/>
  <Relationship Id="rId3" Type="http://schemas.openxmlformats.org/officeDocument/2006/relationships/image" Target="../media/logo_673c1eac333be82.271591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Pooled Analysis of Studies Comparing Add-on Colchicine Versus Standard Treatment Forest Plots Reporting Trial-specific and Summary Incidence Rate Ratios with 95% CI for the Endpoint of Stroke" descr="Pooled Analysis of Studies Comparing Add-on Colchicine Versus Standard Treatment Forest Plots Reporting Trial-specific and Summary Incidence Rate Ratios with 95% CI for the Endpoint of Strok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Analysis of Studies Comparing Add-on Colchicine Versus Standard Treatment Forest Plots Reporting Trial-specific and Summary Incidence Rate Ratios with 95% CI for the Endpoint of Strok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2024-11-19T05:14:20Z</dcterms:created>
  <dcterms:modified xsi:type="dcterms:W3CDTF">2024-11-19T05:14:20Z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