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8658366" ContentType="image/png"/>
  <Default Extension="3135169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06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2328465a171.98658366"/>
  <Relationship Id="rId3" Type="http://schemas.openxmlformats.org/officeDocument/2006/relationships/image" Target="../media/logo_673c23285cc7002.3135169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Women’s Benefit in Randomised Controlled Trials Dedicated to Prevention for Different Class of Drugs" descr="Women’s Benefit in Randomised Controlled Trials Dedicated to Prevention for Different Class of Drug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052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lati G, Sabouret P, Germanova O, Bhatt D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omen’s Benefit in Randomised Controlled Trials Dedicated to Prevention for Different Class of Drug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4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2024-11-19T05:33:28Z</dcterms:created>
  <dcterms:modified xsi:type="dcterms:W3CDTF">2024-11-19T05:33:28Z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