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192108" ContentType="image/png"/>
  <Default Extension="626895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0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26a0397151.63192108"/>
  <Relationship Id="rId3" Type="http://schemas.openxmlformats.org/officeDocument/2006/relationships/image" Target="../media/logo_673c226a19fbe72.626895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Different Populations Enrolled and of Different Outcomes in Major RCTs in Chronic HFREF" descr="Comparison of Different Populations Enrolled and of Different Outcomes in Major RCTs in Chronic HFR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91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ti G, Sabouret P, Germanova O, Bhatt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Different Populations Enrolled and of Different Outcomes in Major RCTs in Chronic HFR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2024-11-19T05:30:18Z</dcterms:created>
  <dcterms:modified xsi:type="dcterms:W3CDTF">2024-11-19T05:30:18Z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