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3192108" ContentType="image/png"/>
  <Default Extension="6268957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04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226a0397151.63192108"/>
  <Relationship Id="rId3" Type="http://schemas.openxmlformats.org/officeDocument/2006/relationships/image" Target="../media/logo_673c226a19fbe72.6268957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omparison of Different Populations Enrolled and of Different Outcomes in Major RCTs in Chronic HFREF" descr="Comparison of Different Populations Enrolled and of Different Outcomes in Major RCTs in Chronic HFRE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3910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lati G, Sabouret P, Germanova O, Bhatt D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Different Populations Enrolled and of Different Outcomes in Major RCTs in Chronic HFRE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4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2024-11-19T05:30:18Z</dcterms:created>
  <dcterms:modified xsi:type="dcterms:W3CDTF">2024-11-19T05:30:18Z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