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041270" ContentType="image/png"/>
  <Default Extension="092948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b65d8b021.54041270"/>
  <Relationship Id="rId3" Type="http://schemas.openxmlformats.org/officeDocument/2006/relationships/image" Target="../media/logo_673c14b66e52d42.092948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57650"/>
          <a:chOff x="9525" y="9525"/>
          <a:chExt cx="9229725" cy="4057650"/>
        </a:xfrm>
      </p:grpSpPr>
      <p:pic>
        <p:nvPicPr>
          <p:cNvPr id="1" name="Women’s Benefit in RCTs Dedicated to HF for SGLT2is" descr="Women’s Benefit in RCTs Dedicated to HF for SGLT2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95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ati G, Sabouret P, Germanova O, Bhatt D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men’s Benefit in RCTs Dedicated to HF for SGLT2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2024-11-19T04:31:50Z</dcterms:created>
  <dcterms:modified xsi:type="dcterms:W3CDTF">2024-11-19T04:31:50Z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