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365995" ContentType="image/png"/>
  <Default Extension="115760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6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7b59e7821.06365995"/>
  <Relationship Id="rId3" Type="http://schemas.openxmlformats.org/officeDocument/2006/relationships/image" Target="../media/logo_673c137b6a47282.115760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24525"/>
          <a:chOff x="9525" y="9525"/>
          <a:chExt cx="9229725" cy="5724525"/>
        </a:xfrm>
      </p:grpSpPr>
      <p:pic>
        <p:nvPicPr>
          <p:cNvPr id="1" name="The Four Domains of Sodium–Glucose Cotransporter Type 2 Inhibitors" descr="The Four Domains of Sodium–Glucose Cotransporter Type 2 Inhibi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62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ati G, Sabouret P, Germanova O, Bhatt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Four Domains of Sodium–Glucose Cotransporter Type 2 Inhibi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2024-11-19T04:26:35Z</dcterms:created>
  <dcterms:modified xsi:type="dcterms:W3CDTF">2024-11-19T04:26:35Z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