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468763" ContentType="image/png"/>
  <Default Extension="251277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e23329131.39468763"/>
  <Relationship Id="rId3" Type="http://schemas.openxmlformats.org/officeDocument/2006/relationships/image" Target="../media/logo_673c14e24a91032.251277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harmacological Pathways and Indications of the New Medical Treatments" descr="Pharmacological Pathways and Indications of the New Medical Treatm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86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ti G, Sabouret P, Germanova O, Bhatt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rmacological Pathways and Indications of the New Medical Treatm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2024-11-19T04:32:34Z</dcterms:created>
  <dcterms:modified xsi:type="dcterms:W3CDTF">2024-11-19T04:32:34Z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