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253258" ContentType="image/png"/>
  <Default Extension="533869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1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1869164961.47253258"/>
  <Relationship Id="rId3" Type="http://schemas.openxmlformats.org/officeDocument/2006/relationships/image" Target="../media/logo_673c1186a319112.533869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05200"/>
          <a:chOff x="9525" y="9525"/>
          <a:chExt cx="9229725" cy="3505200"/>
        </a:xfrm>
      </p:grpSpPr>
      <p:pic>
        <p:nvPicPr>
          <p:cNvPr id="1" name="Comparison of Patient Characteristics in the Three Major Trials" descr="Comparison of Patient Characteristics in the Three Major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43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ohn LA, Karimianpour A, Gold M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Patient Characteristics in the Three Major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2024-11-19T04:18:14Z</dcterms:created>
  <dcterms:modified xsi:type="dcterms:W3CDTF">2024-11-19T04:18:14Z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