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251067" ContentType="image/png"/>
  <Default Extension="489158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0f49186441.51251067"/>
  <Relationship Id="rId3" Type="http://schemas.openxmlformats.org/officeDocument/2006/relationships/image" Target="../media/logo_673c10f49ff4542.489158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14750"/>
          <a:chOff x="9525" y="9525"/>
          <a:chExt cx="9229725" cy="3714750"/>
        </a:xfrm>
      </p:grpSpPr>
      <p:pic>
        <p:nvPicPr>
          <p:cNvPr id="1" name="Annual Inappropriate Shock Rate Comparison" descr="Annual Inappropriate Shock Rate Comparis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2952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hn LA, Karimianpour A, Gold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nual Inappropriate Shock Rate Comparis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2024-11-19T04:15:48Z</dcterms:created>
  <dcterms:modified xsi:type="dcterms:W3CDTF">2024-11-19T04:15:48Z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