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339703" ContentType="image/png"/>
  <Default Extension="835211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7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ba632e191.10339703"/>
  <Relationship Id="rId3" Type="http://schemas.openxmlformats.org/officeDocument/2006/relationships/image" Target="../media/logo_673c13ba72d9782.835211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86150"/>
          <a:chOff x="9525" y="9525"/>
          <a:chExt cx="9229725" cy="3486150"/>
        </a:xfrm>
      </p:grpSpPr>
      <p:pic>
        <p:nvPicPr>
          <p:cNvPr id="1" name="Clinical Comparison of Patients with Cryptogenic Stroke or Transient Ischemic Attack and Difficulty in Using the RoPE Score Alone in Older Patients" descr="Clinical Comparison of Patients with Cryptogenic Stroke or Transient Ischemic Attack and Difficulty in Using the RoPE Score Alone in Older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619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zquez-Sosa C, Clegg SD, Blankenship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Comparison of Patients with Cryptogenic Stroke or Transient Ischemic Attack and Difficulty in Using the RoPE Score Alone in Older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2024-11-19T04:27:38Z</dcterms:created>
  <dcterms:modified xsi:type="dcterms:W3CDTF">2024-11-19T04:27:38Z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