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846250" ContentType="image/png"/>
  <Default Extension="379246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b3061ec41.75846250"/>
  <Relationship Id="rId3" Type="http://schemas.openxmlformats.org/officeDocument/2006/relationships/image" Target="../media/logo_673c16b30e5bf52.379246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Practical Approach to Patent Foramen Ovale and Cryptogenic Stroke in Patients &gt;55 Years Old" descr="A Practical Approach to Patent Foramen Ovale and Cryptogenic Stroke in Patients &gt;55 Years O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38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zquez-Sosa C, Clegg SD, Blankenship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Approach to Patent Foramen Ovale and Cryptogenic Stroke in Patients >55 Years Old]]>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2024-11-19T04:40:19Z</dcterms:created>
  <dcterms:modified xsi:type="dcterms:W3CDTF">2024-11-19T04:40:19Z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