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409723" ContentType="image/png"/>
  <Default Extension="73689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485e8bc51.55409723"/>
  <Relationship Id="rId3" Type="http://schemas.openxmlformats.org/officeDocument/2006/relationships/image" Target="../media/logo_673c14488480f22.73689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DAPA Trial in the Context of Previous Prophylactic ICD Trials" descr="DAPA Trial in the Context of Previous Prophylactic IC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anschoten D, Elva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PA Trial in the Context of Previous Prophylactic IC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5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2024-11-19T04:30:00Z</dcterms:created>
  <dcterms:modified xsi:type="dcterms:W3CDTF">2024-11-19T04:30:00Z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