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5409723" ContentType="image/png"/>
  <Default Extension="7368960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68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4485e8bc51.55409723"/>
  <Relationship Id="rId3" Type="http://schemas.openxmlformats.org/officeDocument/2006/relationships/image" Target="../media/logo_673c14488480f22.7368960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43600"/>
          <a:chOff x="9525" y="9525"/>
          <a:chExt cx="9229725" cy="5943600"/>
        </a:xfrm>
      </p:grpSpPr>
      <p:pic>
        <p:nvPicPr>
          <p:cNvPr id="1" name="DAPA Trial in the Context of Previous Prophylactic ICD Trials" descr="DAPA Trial in the Context of Previous Prophylactic ICD Tria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62475" cy="5181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aanschoten D, Elvan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APA Trial in the Context of Previous Prophylactic ICD Tria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3):154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2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2024-11-19T04:30:00Z</dcterms:created>
  <dcterms:modified xsi:type="dcterms:W3CDTF">2024-11-19T04:30:00Z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