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919949" ContentType="image/png"/>
  <Default Extension="004138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7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3f7bc0a451.39919949"/>
  <Relationship Id="rId3" Type="http://schemas.openxmlformats.org/officeDocument/2006/relationships/image" Target="../media/logo_673c13f7d014792.004138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76975"/>
          <a:chOff x="9525" y="9525"/>
          <a:chExt cx="9229725" cy="6276975"/>
        </a:xfrm>
      </p:grpSpPr>
      <p:pic>
        <p:nvPicPr>
          <p:cNvPr id="1" name="Obesity, AF, Weight Loss and Reverse Remodelling" descr="Obesity, AF, Weight Loss and Reverse Remodell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52950" cy="5514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-Kaisey AM, Kalman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besity, AF, Weight Loss and Reverse Remodell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59–6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2024-11-19T04:28:39Z</dcterms:created>
  <dcterms:modified xsi:type="dcterms:W3CDTF">2024-11-19T04:28:39Z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