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086350" ContentType="image/png"/>
  <Default Extension="388352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6386d91771.51086350"/>
  <Relationship Id="rId3" Type="http://schemas.openxmlformats.org/officeDocument/2006/relationships/image" Target="../media/logo_673c16388bf6582.388352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ight Atrial Conduction is Dependent on Anterior Right Atrial Adiposity" descr="Right Atrial Conduction is Dependent on Anterior Right Atrial Adipo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Atrial Conduction is Dependent on Anterior Right Atrial Adipos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2024-11-19T04:38:16Z</dcterms:created>
  <dcterms:modified xsi:type="dcterms:W3CDTF">2024-11-19T04:38:16Z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