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849010" ContentType="image/png"/>
  <Default Extension="814569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9fa02b261.35849010"/>
  <Relationship Id="rId3" Type="http://schemas.openxmlformats.org/officeDocument/2006/relationships/image" Target="../media/logo_673c139fbf30232.814569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Reversal of Conduction Abnormalities and Inflammation with Weight Reduction" descr="Reversal of Conduction Abnormalities and Inflammation with Weight Red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versal of Conduction Abnormalities and Inflammation with Weight Red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2024-11-19T04:27:11Z</dcterms:created>
  <dcterms:modified xsi:type="dcterms:W3CDTF">2024-11-19T04:27:11Z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