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227921" ContentType="image/png"/>
  <Default Extension="483772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7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7898f15151.87227921"/>
  <Relationship Id="rId3" Type="http://schemas.openxmlformats.org/officeDocument/2006/relationships/image" Target="../media/logo_673c1789abb7f72.483772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QRS Morphology Changes from Non-selective His Bundle to Right Ventricular Septal Capture" descr="QRS Morphology Changes from Non-selective His Bundle to Right Ventricular Septal Cap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24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strzębsk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RS Morphology Changes from Non-selective His Bundle to Right Ventricular Septal Cap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72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2024-11-19T04:43:53Z</dcterms:created>
  <dcterms:modified xsi:type="dcterms:W3CDTF">2024-11-19T04:43:53Z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