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162448" ContentType="image/png"/>
  <Default Extension="005979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49a3b8e11.27162448"/>
  <Relationship Id="rId3" Type="http://schemas.openxmlformats.org/officeDocument/2006/relationships/image" Target="../media/logo_673c1249bc07f32.005979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QRS Transition from Non-selective Left Bundle Branch to Left Ventricular Septal Capture" descr="QRS Transition from Non-selective Left Bundle Branch to Left Ventricular Septal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RS Transition from Non-selective Left Bundle Branch to Left Ventricular Septal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2024-11-19T04:21:29Z</dcterms:created>
  <dcterms:modified xsi:type="dcterms:W3CDTF">2024-11-19T04:21:29Z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