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74494" ContentType="image/png"/>
  <Default Extension="283887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e2ac09a41.09374494"/>
  <Relationship Id="rId3" Type="http://schemas.openxmlformats.org/officeDocument/2006/relationships/image" Target="../media/logo_673c14e2c0b4232.283887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67400"/>
          <a:chOff x="9525" y="9525"/>
          <a:chExt cx="9229725" cy="5867400"/>
        </a:xfrm>
      </p:grpSpPr>
      <p:pic>
        <p:nvPicPr>
          <p:cNvPr id="1" name="Transition from Non-selective to Selective Left Bundle Branch Capture" descr="Transition from Non-selective to Selective Left Bundle Branch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105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strzębsk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ition from Non-selective to Selective Left Bundle Branch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72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2024-11-19T04:32:34Z</dcterms:created>
  <dcterms:modified xsi:type="dcterms:W3CDTF">2024-11-19T04:32:34Z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