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335600" ContentType="image/png"/>
  <Default Extension="023940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788b35531.35335600"/>
  <Relationship Id="rId3" Type="http://schemas.openxmlformats.org/officeDocument/2006/relationships/image" Target="../media/logo_673c1378a283422.023940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V6 R-wave Peak Time and QRS Duration" descr="V6 R-wave Peak Time and QRS Du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90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6 R-wave Peak Time and QRS Du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2024-11-19T04:26:32Z</dcterms:created>
  <dcterms:modified xsi:type="dcterms:W3CDTF">2024-11-19T04:26:32Z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