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562892" ContentType="image/png"/>
  <Default Extension="385117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e3267f621.84562892"/>
  <Relationship Id="rId3" Type="http://schemas.openxmlformats.org/officeDocument/2006/relationships/image" Target="../media/logo_673c11e33880e92.385117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62350"/>
          <a:chOff x="9525" y="9525"/>
          <a:chExt cx="9229725" cy="3562350"/>
        </a:xfrm>
      </p:grpSpPr>
      <p:pic>
        <p:nvPicPr>
          <p:cNvPr id="1" name="Diagnostic Algorithm" descr="Diagnost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800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2024-11-19T04:19:47Z</dcterms:created>
  <dcterms:modified xsi:type="dcterms:W3CDTF">2024-11-19T04:19:47Z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