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413822" ContentType="image/png"/>
  <Default Extension="334753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95676f701.14413822"/>
  <Relationship Id="rId3" Type="http://schemas.openxmlformats.org/officeDocument/2006/relationships/image" Target="../media/logo_673c179580c1242.334753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Native and Paced QRS" descr="Native and Paced Q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tive and Paced Q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2024-11-19T04:44:05Z</dcterms:created>
  <dcterms:modified xsi:type="dcterms:W3CDTF">2024-11-19T04:44:05Z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