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763201" ContentType="image/png"/>
  <Default Extension="875447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5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70b5757c51.71763201"/>
  <Relationship Id="rId3" Type="http://schemas.openxmlformats.org/officeDocument/2006/relationships/image" Target="../media/logo_673c170b721da32.875447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95975"/>
          <a:chOff x="9525" y="9525"/>
          <a:chExt cx="9229725" cy="5895975"/>
        </a:xfrm>
      </p:grpSpPr>
      <p:pic>
        <p:nvPicPr>
          <p:cNvPr id="1" name="Using the V6–V1 Criterion for the Diagnosis of Left Bundle Branch Capture" descr="Using the V6–V1 Criterion for the Diagnosis of Left Bundle Branch Cap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133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strzębsk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ing the V6–V1 Criterion for the Diagnosis of Left Bundle Branch Cap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72–8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2024-11-19T04:41:47Z</dcterms:created>
  <dcterms:modified xsi:type="dcterms:W3CDTF">2024-11-19T04:41:47Z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