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763724" ContentType="image/png"/>
  <Default Extension="879944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06ae57351.58763724"/>
  <Relationship Id="rId3" Type="http://schemas.openxmlformats.org/officeDocument/2006/relationships/image" Target="../media/logo_673c1506c696062.879944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Programmed His Bundle Stimulation" descr="Programmed His Bundle Stim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rammed His Bundle Stim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2024-11-19T04:33:10Z</dcterms:created>
  <dcterms:modified xsi:type="dcterms:W3CDTF">2024-11-19T04:33:10Z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