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8480984" ContentType="image/png"/>
  <Default Extension="6065776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0704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14f290f8381.08480984"/>
  <Relationship Id="rId3" Type="http://schemas.openxmlformats.org/officeDocument/2006/relationships/image" Target="../media/logo_673c14f2a62cc52.6065776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An Extra-stimulus in a Patient with an ns-HB Capture" descr="An Extra-stimulus in a Patient with an ns-HB Cap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8004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Jastrzębski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n Extra-stimulus in a Patient with an ns-HB Capt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1;10(3):172–8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2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2024-11-19T04:32:50Z</dcterms:created>
  <dcterms:modified xsi:type="dcterms:W3CDTF">2024-11-19T04:32:50Z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