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80984" ContentType="image/png"/>
  <Default Extension="606577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f290f8381.08480984"/>
  <Relationship Id="rId3" Type="http://schemas.openxmlformats.org/officeDocument/2006/relationships/image" Target="../media/logo_673c14f2a62cc52.606577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 Extra-stimulus in a Patient with an ns-HB Capture" descr="An Extra-stimulus in a Patient with an ns-HB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 Extra-stimulus in a Patient with an ns-HB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2024-11-19T04:32:50Z</dcterms:created>
  <dcterms:modified xsi:type="dcterms:W3CDTF">2024-11-19T04:32:50Z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