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854646" ContentType="image/png"/>
  <Default Extension="448482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7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3acbca3131.90854646"/>
  <Relationship Id="rId3" Type="http://schemas.openxmlformats.org/officeDocument/2006/relationships/image" Target="../media/logo_673c13accfa4282.448482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Using Pacing Protocols to Change Refractory Periods" descr="Using Pacing Protocols to Change Refractory Period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3147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strzębsk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sing Pacing Protocols to Change Refractory Period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72–8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2024-11-19T04:27:24Z</dcterms:created>
  <dcterms:modified xsi:type="dcterms:W3CDTF">2024-11-19T04:27:24Z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