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719941" ContentType="image/png"/>
  <Default Extension="790069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5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6fd5550b01.70719941"/>
  <Relationship Id="rId3" Type="http://schemas.openxmlformats.org/officeDocument/2006/relationships/image" Target="../media/logo_673c16fd710ac02.790069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38725"/>
          <a:chOff x="9525" y="9525"/>
          <a:chExt cx="9229725" cy="5038725"/>
        </a:xfrm>
      </p:grpSpPr>
      <p:pic>
        <p:nvPicPr>
          <p:cNvPr id="1" name="Human Atrioventricular Axis" descr="Human Atrioventricular Ax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76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brera J�, Anderson RH, Porta-Sánchez A, Macías Y, Cano �, Spicer DE, Sánchez-Quintan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man Atrioventricular Ax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81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2024-11-19T04:41:33Z</dcterms:created>
  <dcterms:modified xsi:type="dcterms:W3CDTF">2024-11-19T04:41:33Z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