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719941" ContentType="image/png"/>
  <Default Extension="790069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fd5550b01.70719941"/>
  <Relationship Id="rId3" Type="http://schemas.openxmlformats.org/officeDocument/2006/relationships/image" Target="../media/logo_673c16fd710ac02.790069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Human Atrioventricular Axis" descr="Human Atrioventricular Ax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76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man Atrioventricular Ax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2024-11-19T04:41:33Z</dcterms:created>
  <dcterms:modified xsi:type="dcterms:W3CDTF">2024-11-19T04:41:33Z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