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5401685" ContentType="image/png"/>
  <Default Extension="470365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5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2eeece5641.75401685"/>
  <Relationship Id="rId3" Type="http://schemas.openxmlformats.org/officeDocument/2006/relationships/image" Target="../media/logo_673c12ef136c202.470365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riangle of Koch, Inferoseptal Recess and Inferior Pyramidal Space" descr="Triangle of Koch, Inferoseptal Recess and Inferior Pyramidal Spa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338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brera J�, Anderson RH, Porta-Sánchez A, Macías Y, Cano �, Spicer DE, Sánchez-Quintana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iangle of Koch, Inferoseptal Recess and Inferior Pyramidal Spa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81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2024-11-19T04:24:15Z</dcterms:created>
  <dcterms:modified xsi:type="dcterms:W3CDTF">2024-11-19T04:24:15Z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