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249692" ContentType="image/png"/>
  <Default Extension="780820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035ce9f31.44249692"/>
  <Relationship Id="rId3" Type="http://schemas.openxmlformats.org/officeDocument/2006/relationships/image" Target="../media/logo_673c160375f1162.780820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95750"/>
          <a:chOff x="9525" y="9525"/>
          <a:chExt cx="9229725" cy="4095750"/>
        </a:xfrm>
      </p:grpSpPr>
      <p:pic>
        <p:nvPicPr>
          <p:cNvPr id="1" name="Inferior Pyramidal Space" descr="Inferior Pyramidal Sp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33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ferior Pyramidal Sp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2024-11-19T04:37:23Z</dcterms:created>
  <dcterms:modified xsi:type="dcterms:W3CDTF">2024-11-19T04:37:23Z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