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087392" ContentType="image/png"/>
  <Default Extension="081690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f0aaa4361.66087392"/>
  <Relationship Id="rId3" Type="http://schemas.openxmlformats.org/officeDocument/2006/relationships/image" Target="../media/logo_673c12f0c27b412.081690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trio and Interventricular Membranous Septum" descr="Atrio and Interventricular Membranous Sept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91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brera J�, Anderson RH, Porta-Sánchez A, Macías Y, Cano �, Spicer DE, Sánchez-Quintan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rio and Interventricular Membranous Sept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81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2024-11-19T04:24:16Z</dcterms:created>
  <dcterms:modified xsi:type="dcterms:W3CDTF">2024-11-19T04:24:16Z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