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835162" ContentType="image/png"/>
  <Default Extension="463569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a38139111.55835162"/>
  <Relationship Id="rId3" Type="http://schemas.openxmlformats.org/officeDocument/2006/relationships/image" Target="../media/logo_673c13a39f75f92.463569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Atrioventricular Node" descr="Atrioventricular No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oventricular No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2024-11-19T04:27:15Z</dcterms:created>
  <dcterms:modified xsi:type="dcterms:W3CDTF">2024-11-19T04:27:15Z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