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268696" ContentType="image/png"/>
  <Default Extension="176928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55cbc0b01.57268696"/>
  <Relationship Id="rId3" Type="http://schemas.openxmlformats.org/officeDocument/2006/relationships/image" Target="../media/logo_673c1255e3e2a42.176928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28950"/>
          <a:chOff x="9525" y="9525"/>
          <a:chExt cx="9229725" cy="3028950"/>
        </a:xfrm>
      </p:grpSpPr>
      <p:pic>
        <p:nvPicPr>
          <p:cNvPr id="1" name="Dimensions and Distance to the Right Atrial Endocardium of the Penetrating His Bundle" descr="Dimensions and Distance to the Right Atrial Endocardium of the Penetrating His Bund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2266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brera J�, Anderson RH, Porta-Sánchez A, Macías Y, Cano �, Spicer DE, Sánchez-Quintan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mensions and Distance to the Right Atrial Endocardium of the Penetrating His Bund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81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2024-11-19T04:21:41Z</dcterms:created>
  <dcterms:modified xsi:type="dcterms:W3CDTF">2024-11-19T04:21:41Z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