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289432" ContentType="image/png"/>
  <Default Extension="851718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7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5c10925801.21289432"/>
  <Relationship Id="rId3" Type="http://schemas.openxmlformats.org/officeDocument/2006/relationships/image" Target="../media/logo_673c15c11f5dc32.851718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Variable Location of the Atrioventricular Node and the Penetrating Bundle" descr="Variable Location of the Atrioventricular Node and the Penetrating Bund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00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brera J�, Anderson RH, Porta-Sánchez A, Macías Y, Cano �, Spicer DE, Sánchez-Quintan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iable Location of the Atrioventricular Node and the Penetrating Bund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81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2024-11-19T04:36:17Z</dcterms:created>
  <dcterms:modified xsi:type="dcterms:W3CDTF">2024-11-19T04:36:17Z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