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142570" ContentType="image/png"/>
  <Default Extension="356782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6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5a9012521.28142570"/>
  <Relationship Id="rId3" Type="http://schemas.openxmlformats.org/officeDocument/2006/relationships/image" Target="../media/logo_673c135ab268c52.356782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29175"/>
          <a:chOff x="9525" y="9525"/>
          <a:chExt cx="9229725" cy="4829175"/>
        </a:xfrm>
      </p:grpSpPr>
      <p:pic>
        <p:nvPicPr>
          <p:cNvPr id="1" name="Area of His and the Left Bundle Branch Pacing" descr="Area of His and the Left Bundle Branch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67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brera J�, Anderson RH, Porta-Sánchez A, Macías Y, Cano �, Spicer DE, Sánchez-Quintan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ea of His and the Left Bundle Branch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81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2024-11-19T04:26:02Z</dcterms:created>
  <dcterms:modified xsi:type="dcterms:W3CDTF">2024-11-19T04:26:02Z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