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774288" ContentType="image/png"/>
  <Default Extension="009100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4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2a74766721.38774288"/>
  <Relationship Id="rId3" Type="http://schemas.openxmlformats.org/officeDocument/2006/relationships/image" Target="../media/logo_673c12a76562b62.009100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14875"/>
          <a:chOff x="9525" y="9525"/>
          <a:chExt cx="9229725" cy="4714875"/>
        </a:xfrm>
      </p:grpSpPr>
      <p:pic>
        <p:nvPicPr>
          <p:cNvPr id="1" name="Subaortic Outflow Tract and the Crest of the Muscular Septum" descr="Subaortic Outflow Tract and the Crest of the Muscular Septu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3952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brera J�, Anderson RH, Porta-Sánchez A, Macías Y, Cano �, Spicer DE, Sánchez-Quintana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baortic Outflow Tract and the Crest of the Muscular Septu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81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2024-11-19T04:23:03Z</dcterms:created>
  <dcterms:modified xsi:type="dcterms:W3CDTF">2024-11-19T04:23:03Z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