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333692" ContentType="image/png"/>
  <Default Extension="898704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72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5afdea4371.96333692"/>
  <Relationship Id="rId3" Type="http://schemas.openxmlformats.org/officeDocument/2006/relationships/image" Target="../media/logo_673c15b00414c32.898704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Left Bundle Branch" descr="Left Bundle Bran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29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brera J�, Anderson RH, Porta-Sánchez A, Macías Y, Cano �, Spicer DE, Sánchez-Quintana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Bundle Bran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81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2024-11-19T04:36:00Z</dcterms:created>
  <dcterms:modified xsi:type="dcterms:W3CDTF">2024-11-19T04:36:00Z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