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698035" ContentType="image/png"/>
  <Default Extension="545219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e16981951.33698035"/>
  <Relationship Id="rId3" Type="http://schemas.openxmlformats.org/officeDocument/2006/relationships/image" Target="../media/logo_673c16e18114072.545219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giographic Anatomy for Left Bundle Branch Pacing" descr="Angiographic Anatomy for Left Bundle Branch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43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graphic Anatomy for Left Bundle Branch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2024-11-19T04:41:05Z</dcterms:created>
  <dcterms:modified xsi:type="dcterms:W3CDTF">2024-11-19T04:41:05Z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