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26547" ContentType="image/png"/>
  <Default Extension="16636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d08297461.12926547"/>
  <Relationship Id="rId3" Type="http://schemas.openxmlformats.org/officeDocument/2006/relationships/image" Target="../media/logo_673c13d09c7b512.16636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Surgical Approach to Epicardial Ablation" descr="Surgical Approach to Epicardial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urgio D, Gill J, Ahsan S, Kaba R, Plasseraud KM, Halkos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rgical Approach to Epicardial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8–2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2024-11-19T04:28:00Z</dcterms:created>
  <dcterms:modified xsi:type="dcterms:W3CDTF">2024-11-19T04:28:00Z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