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10270" ContentType="image/png"/>
  <Default Extension="944037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16d3633c61.10710270"/>
  <Relationship Id="rId3" Type="http://schemas.openxmlformats.org/officeDocument/2006/relationships/image" Target="../media/logo_673c116d4f87082.944037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86150"/>
          <a:chOff x="9525" y="9525"/>
          <a:chExt cx="9229725" cy="3486150"/>
        </a:xfrm>
      </p:grpSpPr>
      <p:pic>
        <p:nvPicPr>
          <p:cNvPr id="1" name="Left Atrial Posterior Wall and Pulmonary Vein Isolation After Hybrid Convergent Ablation" descr="Left Atrial Posterior Wall and Pulmonary Vein Isolation After Hybrid Convergent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72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urgio D, Gill J, Ahsan S, Kaba R, Plasseraud KM, Halkos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Atrial Posterior Wall and Pulmonary Vein Isolation After Hybrid Convergent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8–2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2024-11-19T04:17:49Z</dcterms:created>
  <dcterms:modified xsi:type="dcterms:W3CDTF">2024-11-19T04:17:49Z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