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529248" ContentType="image/png"/>
  <Default Extension="993610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c9e32b571.47529248"/>
  <Relationship Id="rId3" Type="http://schemas.openxmlformats.org/officeDocument/2006/relationships/image" Target="../media/logo_673c14ca0737452.993610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57875"/>
          <a:chOff x="9525" y="9525"/>
          <a:chExt cx="9229725" cy="5857875"/>
        </a:xfrm>
      </p:grpSpPr>
      <p:pic>
        <p:nvPicPr>
          <p:cNvPr id="1" name="Contemporary CONVERGE Lesion Set" descr="Contemporary CONVERGE Lesion Se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095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urgio D, Gill J, Ahsan S, Kaba R, Plasseraud KM, Halkos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mporary CONVERGE Lesion S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8–2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2024-11-19T04:32:10Z</dcterms:created>
  <dcterms:modified xsi:type="dcterms:W3CDTF">2024-11-19T04:32:10Z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