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448855" ContentType="image/png"/>
  <Default Extension="560618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2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45db77e311.16448855"/>
  <Relationship Id="rId3" Type="http://schemas.openxmlformats.org/officeDocument/2006/relationships/image" Target="../media/logo_673c045dc81e642.560618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Summary of Randomised Or Matched Studies Comparing Hybrid Convergent Procedure Versus Endocardial Ablation" descr="Summary of Randomised Or Matched Studies Comparing Hybrid Convergent Procedure Versus Endocardial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urgio D, Gill J, Ahsan S, Kaba R, Plasseraud KM, Halkos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andomised Or Matched Studies Comparing Hybrid Convergent Procedure Versus Endocardial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8–2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2024-11-19T03:22:05Z</dcterms:created>
  <dcterms:modified xsi:type="dcterms:W3CDTF">2024-11-19T03:22:05Z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