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984683" ContentType="image/png"/>
  <Default Extension="324407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37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07e85cbd041.09984683"/>
  <Relationship Id="rId3" Type="http://schemas.openxmlformats.org/officeDocument/2006/relationships/image" Target="../media/logo_673c07e86e1df02.324407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19425"/>
          <a:chOff x="9525" y="9525"/>
          <a:chExt cx="9229725" cy="3019425"/>
        </a:xfrm>
      </p:grpSpPr>
      <p:pic>
        <p:nvPicPr>
          <p:cNvPr id="1" name="AF Burden: Summary of Published Results" descr="AF Burden: Summary of Published Resul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257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Lurgio D, Gill J, Ahsan S, Kaba R, Plasseraud KM, Halkos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F Burden: Summary of Published Resul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98–2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2024-11-19T03:37:12Z</dcterms:created>
  <dcterms:modified xsi:type="dcterms:W3CDTF">2024-11-19T03:37:12Z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