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775653" ContentType="image/png"/>
  <Default Extension="987603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4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978a050141.25775653"/>
  <Relationship Id="rId3" Type="http://schemas.openxmlformats.org/officeDocument/2006/relationships/image" Target="../media/logo_673c0978b9e6c92.987603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67175"/>
          <a:chOff x="9525" y="9525"/>
          <a:chExt cx="9229725" cy="4067175"/>
        </a:xfrm>
      </p:grpSpPr>
      <p:pic>
        <p:nvPicPr>
          <p:cNvPr id="1" name="Potential Mechanisms Leading to Decreased Risks of Stroke, Dementia and Cognitive Decline After Catheter Ablation" descr="Potential Mechanisms Leading to Decreased Risks of Stroke, Dementia and Cognitive Decline After Catheter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05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nham TS, Scott ML, Steinberg BA, Varela DL, Zenger B, Bunch T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Mechanisms Leading to Decreased Risks of Stroke, Dementia and Cognitive Decline After Catheter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205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2024-11-19T03:43:52Z</dcterms:created>
  <dcterms:modified xsi:type="dcterms:W3CDTF">2024-11-19T03:43:52Z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