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7741798" ContentType="image/png"/>
  <Default Extension="2567462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33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06aee105e11.97741798"/>
  <Relationship Id="rId3" Type="http://schemas.openxmlformats.org/officeDocument/2006/relationships/image" Target="../media/logo_673c06af007eb42.2567462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05475"/>
          <a:chOff x="9525" y="9525"/>
          <a:chExt cx="9229725" cy="5705475"/>
        </a:xfrm>
      </p:grpSpPr>
      <p:pic>
        <p:nvPicPr>
          <p:cNvPr id="1" name="Observational Data Evaluating the Influence of Catheter Ablation and Risk of Cognitive Decline and Dementia" descr="Observational Data Evaluating the Influence of Catheter Ablation and Risk of Cognitive Decline and Dement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943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urnham TS, Scott ML, Steinberg BA, Varela DL, Zenger B, Bunch T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bservational Data Evaluating the Influence of Catheter Ablation and Risk of Cognitive Decline and Dement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3):205–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4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2024-11-19T03:31:59Z</dcterms:created>
  <dcterms:modified xsi:type="dcterms:W3CDTF">2024-11-19T03:31:59Z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