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741798" ContentType="image/png"/>
  <Default Extension="256746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6aee105e11.97741798"/>
  <Relationship Id="rId3" Type="http://schemas.openxmlformats.org/officeDocument/2006/relationships/image" Target="../media/logo_673c06af007eb42.256746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Observational Data Evaluating the Influence of Catheter Ablation and Risk of Cognitive Decline and Dementia" descr="Observational Data Evaluating the Influence of Catheter Ablation and Risk of Cognitive Decline and Dement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43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nham TS, Scott ML, Steinberg BA, Varela DL, Zenger B, Bunch T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servational Data Evaluating the Influence of Catheter Ablation and Risk of Cognitive Decline and Dement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205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2024-11-19T03:31:59Z</dcterms:created>
  <dcterms:modified xsi:type="dcterms:W3CDTF">2024-11-19T03:31:59Z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