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700133" ContentType="image/png"/>
  <Default Extension="642098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5352ab7b01.91700133"/>
  <Relationship Id="rId3" Type="http://schemas.openxmlformats.org/officeDocument/2006/relationships/image" Target="../media/logo_673c053543acd22.642098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Potential Mechanisms Leading to Increased Risks of Stroke, Dementia and Cognitive Decline After Catheter Ablation" descr="Potential Mechanisms Leading to Increased Risks of Stroke, Dementia and Cognitive Decline After Cathe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nham TS, Scott ML, Steinberg BA, Varela DL, Zenger B, Bunch T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Mechanisms Leading to Increased Risks of Stroke, Dementia and Cognitive Decline After Cathe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205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2024-11-19T03:25:41Z</dcterms:created>
  <dcterms:modified xsi:type="dcterms:W3CDTF">2024-11-19T03:25:41Z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